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E1D3264-249F-47EA-8233-820861ADD347}" type="datetimeFigureOut">
              <a:rPr lang="en-US" smtClean="0"/>
              <a:t>9/2/2014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1C28087-C04C-4448-B293-8D52E161F0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D3264-249F-47EA-8233-820861ADD34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D3264-249F-47EA-8233-820861ADD34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1D3264-249F-47EA-8233-820861ADD34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1D3264-249F-47EA-8233-820861ADD347}"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1D3264-249F-47EA-8233-820861ADD347}"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E1D3264-249F-47EA-8233-820861ADD347}" type="datetimeFigureOut">
              <a:rPr lang="en-US" smtClean="0"/>
              <a:t>9/2/2014</a:t>
            </a:fld>
            <a:endParaRPr lang="en-US"/>
          </a:p>
        </p:txBody>
      </p:sp>
      <p:sp>
        <p:nvSpPr>
          <p:cNvPr id="27" name="Slide Number Placeholder 26"/>
          <p:cNvSpPr>
            <a:spLocks noGrp="1"/>
          </p:cNvSpPr>
          <p:nvPr>
            <p:ph type="sldNum" sz="quarter" idx="11"/>
          </p:nvPr>
        </p:nvSpPr>
        <p:spPr/>
        <p:txBody>
          <a:bodyPr rtlCol="0"/>
          <a:lstStyle/>
          <a:p>
            <a:fld id="{01C28087-C04C-4448-B293-8D52E161F052}"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E1D3264-249F-47EA-8233-820861ADD347}" type="datetimeFigureOut">
              <a:rPr lang="en-US" smtClean="0"/>
              <a:t>9/2/2014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1C28087-C04C-4448-B293-8D52E161F0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D3264-249F-47EA-8233-820861ADD347}"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1D3264-249F-47EA-8233-820861ADD347}"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1D3264-249F-47EA-8233-820861ADD347}"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28087-C04C-4448-B293-8D52E161F0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E1D3264-249F-47EA-8233-820861ADD347}" type="datetimeFigureOut">
              <a:rPr lang="en-US" smtClean="0"/>
              <a:t>9/2/2014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1C28087-C04C-4448-B293-8D52E161F0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Categories of Drama</a:t>
            </a:r>
            <a:endParaRPr lang="en-US" dirty="0"/>
          </a:p>
        </p:txBody>
      </p:sp>
      <p:sp>
        <p:nvSpPr>
          <p:cNvPr id="3" name="Subtitle 2"/>
          <p:cNvSpPr>
            <a:spLocks noGrp="1"/>
          </p:cNvSpPr>
          <p:nvPr>
            <p:ph type="subTitle" idx="1"/>
          </p:nvPr>
        </p:nvSpPr>
        <p:spPr/>
        <p:txBody>
          <a:bodyPr>
            <a:normAutofit/>
          </a:bodyPr>
          <a:lstStyle/>
          <a:p>
            <a:r>
              <a:rPr lang="en-US" dirty="0" smtClean="0"/>
              <a:t>Elk Run Elementary</a:t>
            </a:r>
          </a:p>
          <a:p>
            <a:r>
              <a:rPr lang="en-US" dirty="0" smtClean="0"/>
              <a:t>Quarter 1</a:t>
            </a:r>
            <a:endParaRPr lang="en-US" dirty="0"/>
          </a:p>
        </p:txBody>
      </p:sp>
    </p:spTree>
    <p:extLst>
      <p:ext uri="{BB962C8B-B14F-4D97-AF65-F5344CB8AC3E}">
        <p14:creationId xmlns:p14="http://schemas.microsoft.com/office/powerpoint/2010/main" val="319187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Improvisation/Let’s Pretend</a:t>
            </a:r>
            <a:endParaRPr lang="en-US" dirty="0"/>
          </a:p>
        </p:txBody>
      </p:sp>
      <p:sp>
        <p:nvSpPr>
          <p:cNvPr id="3" name="Content Placeholder 2"/>
          <p:cNvSpPr>
            <a:spLocks noGrp="1"/>
          </p:cNvSpPr>
          <p:nvPr>
            <p:ph idx="1"/>
          </p:nvPr>
        </p:nvSpPr>
        <p:spPr/>
        <p:txBody>
          <a:bodyPr/>
          <a:lstStyle/>
          <a:p>
            <a:pPr marL="0" indent="0">
              <a:buNone/>
            </a:pPr>
            <a:r>
              <a:rPr lang="en-US" dirty="0" smtClean="0"/>
              <a:t>IMPROVISATION/LET'S PRETEND </a:t>
            </a:r>
          </a:p>
          <a:p>
            <a:pPr marL="0" indent="0">
              <a:buNone/>
            </a:pPr>
            <a:r>
              <a:rPr lang="en-US" dirty="0" smtClean="0"/>
              <a:t>A scene is set, either by the teacher or children; with little or no time to prepare a script, the students perform before the group.</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1784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Pantomime</a:t>
            </a:r>
            <a:endParaRPr lang="en-US" dirty="0"/>
          </a:p>
        </p:txBody>
      </p:sp>
      <p:sp>
        <p:nvSpPr>
          <p:cNvPr id="3" name="Content Placeholder 2"/>
          <p:cNvSpPr>
            <a:spLocks noGrp="1"/>
          </p:cNvSpPr>
          <p:nvPr>
            <p:ph idx="1"/>
          </p:nvPr>
        </p:nvSpPr>
        <p:spPr/>
        <p:txBody>
          <a:bodyPr/>
          <a:lstStyle/>
          <a:p>
            <a:pPr marL="0" indent="0">
              <a:buNone/>
            </a:pPr>
            <a:r>
              <a:rPr lang="en-US" dirty="0" smtClean="0"/>
              <a:t>MIME (Pantomime)</a:t>
            </a:r>
          </a:p>
          <a:p>
            <a:pPr marL="0" indent="0">
              <a:buNone/>
            </a:pPr>
            <a:r>
              <a:rPr lang="en-US" dirty="0" smtClean="0"/>
              <a:t>Children use only facial expressions and body language to pass on a message script to the rest of the class.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9041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Games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DRAMA GAMES</a:t>
            </a:r>
          </a:p>
          <a:p>
            <a:pPr marL="0" indent="0">
              <a:buNone/>
            </a:pPr>
            <a:r>
              <a:rPr lang="en-US" dirty="0" smtClean="0"/>
              <a:t>In a drama game, you inhabit a world different from the one in which you live. You use your imagination to portray or dramatize something. By your actions, you show others what you want to depict. Acting out what you have prepared is an important part of “Drama Games”.  Besides drama, you can build games by using dance, art, music, sports or any other type of activity. Improvising is a form of drama play.</a:t>
            </a:r>
          </a:p>
          <a:p>
            <a:pPr marL="0" indent="0">
              <a:buNone/>
            </a:pPr>
            <a:endParaRPr lang="en-US" dirty="0"/>
          </a:p>
        </p:txBody>
      </p:sp>
    </p:spTree>
    <p:extLst>
      <p:ext uri="{BB962C8B-B14F-4D97-AF65-F5344CB8AC3E}">
        <p14:creationId xmlns:p14="http://schemas.microsoft.com/office/powerpoint/2010/main" val="63822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Plays</a:t>
            </a:r>
            <a:endParaRPr lang="en-US" dirty="0"/>
          </a:p>
        </p:txBody>
      </p:sp>
      <p:sp>
        <p:nvSpPr>
          <p:cNvPr id="3" name="Content Placeholder 2"/>
          <p:cNvSpPr>
            <a:spLocks noGrp="1"/>
          </p:cNvSpPr>
          <p:nvPr>
            <p:ph idx="1"/>
          </p:nvPr>
        </p:nvSpPr>
        <p:spPr/>
        <p:txBody>
          <a:bodyPr/>
          <a:lstStyle/>
          <a:p>
            <a:pPr marL="0" indent="0">
              <a:buNone/>
            </a:pPr>
            <a:r>
              <a:rPr lang="en-US" dirty="0" smtClean="0"/>
              <a:t>ROLE PLAYS</a:t>
            </a:r>
          </a:p>
          <a:p>
            <a:pPr marL="0" indent="0">
              <a:buNone/>
            </a:pPr>
            <a:r>
              <a:rPr lang="en-US" dirty="0" smtClean="0"/>
              <a:t>Students are given a particular role in a scripted play. After rehearsal the play is performed for the class, school or parents.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0932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Masked Drama</a:t>
            </a:r>
            <a:endParaRPr lang="en-US" dirty="0"/>
          </a:p>
        </p:txBody>
      </p:sp>
      <p:sp>
        <p:nvSpPr>
          <p:cNvPr id="3" name="Content Placeholder 2"/>
          <p:cNvSpPr>
            <a:spLocks noGrp="1"/>
          </p:cNvSpPr>
          <p:nvPr>
            <p:ph idx="1"/>
          </p:nvPr>
        </p:nvSpPr>
        <p:spPr/>
        <p:txBody>
          <a:bodyPr/>
          <a:lstStyle/>
          <a:p>
            <a:pPr marL="0" indent="0">
              <a:buNone/>
            </a:pPr>
            <a:r>
              <a:rPr lang="en-US" dirty="0" smtClean="0"/>
              <a:t>MASKED DRAMA</a:t>
            </a:r>
          </a:p>
          <a:p>
            <a:pPr marL="0" indent="0">
              <a:buNone/>
            </a:pPr>
            <a:r>
              <a:rPr lang="en-US" dirty="0" smtClean="0"/>
              <a:t>The main props are masks. With masks, children feel less inhibited to perform and overact while participating in this form of drama. They are given specific parts to play with a formal script. The actors create the full picture for the rest of the group--Interpreting content and expressing it using only the voice and body.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03658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Puppet Plays</a:t>
            </a:r>
            <a:endParaRPr lang="en-US" dirty="0"/>
          </a:p>
        </p:txBody>
      </p:sp>
      <p:sp>
        <p:nvSpPr>
          <p:cNvPr id="3" name="Content Placeholder 2"/>
          <p:cNvSpPr>
            <a:spLocks noGrp="1"/>
          </p:cNvSpPr>
          <p:nvPr>
            <p:ph idx="1"/>
          </p:nvPr>
        </p:nvSpPr>
        <p:spPr/>
        <p:txBody>
          <a:bodyPr/>
          <a:lstStyle/>
          <a:p>
            <a:pPr marL="0" indent="0">
              <a:buNone/>
            </a:pPr>
            <a:r>
              <a:rPr lang="en-US" dirty="0" smtClean="0"/>
              <a:t>PUPPET PLAYS</a:t>
            </a:r>
          </a:p>
          <a:p>
            <a:pPr marL="0" indent="0">
              <a:buNone/>
            </a:pPr>
            <a:r>
              <a:rPr lang="en-US" dirty="0" smtClean="0"/>
              <a:t>Children use puppets to say and do things that they may feel too inhibited to say or do themselves.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9604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Reader’s Theatre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READER'S THEATER</a:t>
            </a:r>
          </a:p>
          <a:p>
            <a:pPr marL="0" indent="0">
              <a:buNone/>
            </a:pPr>
            <a:endParaRPr lang="en-US" dirty="0" smtClean="0"/>
          </a:p>
          <a:p>
            <a:pPr marL="0" indent="0">
              <a:buNone/>
            </a:pPr>
            <a:r>
              <a:rPr lang="en-US" dirty="0" smtClean="0"/>
              <a:t>Reader’s theater was developed as an efficient and effective way to present literature in dramatic form; it is an interpretive oral reading activity. </a:t>
            </a:r>
          </a:p>
          <a:p>
            <a:pPr marL="0" indent="0">
              <a:buNone/>
            </a:pPr>
            <a:r>
              <a:rPr lang="en-US" dirty="0" smtClean="0"/>
              <a:t>Students use their voices, facial expressions and hand gestures to interpret characters in scripts or stories. </a:t>
            </a:r>
          </a:p>
          <a:p>
            <a:pPr marL="0" indent="0">
              <a:buNone/>
            </a:pPr>
            <a:r>
              <a:rPr lang="en-US" dirty="0" smtClean="0"/>
              <a:t>Teachers and students may adapt favorite stories for Readers' Theater through script writing activities.  This is a wonderful activity for teachers and caregivers that are looking for ways to add fun, excitement, and meaning to oral reading activities. </a:t>
            </a:r>
          </a:p>
          <a:p>
            <a:pPr marL="0" indent="0">
              <a:buNone/>
            </a:pPr>
            <a:r>
              <a:rPr lang="en-US" dirty="0" smtClean="0"/>
              <a:t>The very fact that the name contains the word “Readers”- indicates that it has a strong focus on the text. Text is the most important concept in Readers Theater. </a:t>
            </a:r>
            <a:endParaRPr lang="en-US" dirty="0"/>
          </a:p>
        </p:txBody>
      </p:sp>
    </p:spTree>
    <p:extLst>
      <p:ext uri="{BB962C8B-B14F-4D97-AF65-F5344CB8AC3E}">
        <p14:creationId xmlns:p14="http://schemas.microsoft.com/office/powerpoint/2010/main" val="6940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Drama</a:t>
            </a:r>
            <a:endParaRPr lang="en-US" dirty="0"/>
          </a:p>
        </p:txBody>
      </p:sp>
      <p:sp>
        <p:nvSpPr>
          <p:cNvPr id="3" name="Content Placeholder 2"/>
          <p:cNvSpPr>
            <a:spLocks noGrp="1"/>
          </p:cNvSpPr>
          <p:nvPr>
            <p:ph idx="1"/>
          </p:nvPr>
        </p:nvSpPr>
        <p:spPr/>
        <p:txBody>
          <a:bodyPr/>
          <a:lstStyle/>
          <a:p>
            <a:pPr marL="0" indent="0">
              <a:buNone/>
            </a:pPr>
            <a:r>
              <a:rPr lang="en-US" dirty="0" smtClean="0"/>
              <a:t>RADIO DRAMA</a:t>
            </a:r>
          </a:p>
          <a:p>
            <a:pPr marL="0" indent="0">
              <a:buNone/>
            </a:pPr>
            <a:r>
              <a:rPr lang="en-US" dirty="0" smtClean="0"/>
              <a:t>Similar to script reading with the addition of other sound effects; the painting of the mental picture is important.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14055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Poetry</a:t>
            </a:r>
            <a:endParaRPr lang="en-US" dirty="0"/>
          </a:p>
        </p:txBody>
      </p:sp>
      <p:sp>
        <p:nvSpPr>
          <p:cNvPr id="3" name="Content Placeholder 2"/>
          <p:cNvSpPr>
            <a:spLocks noGrp="1"/>
          </p:cNvSpPr>
          <p:nvPr>
            <p:ph idx="1"/>
          </p:nvPr>
        </p:nvSpPr>
        <p:spPr/>
        <p:txBody>
          <a:bodyPr/>
          <a:lstStyle/>
          <a:p>
            <a:pPr marL="0" indent="0">
              <a:buNone/>
            </a:pPr>
            <a:r>
              <a:rPr lang="en-US" dirty="0" smtClean="0"/>
              <a:t>PERFORMANCE POETRY</a:t>
            </a:r>
          </a:p>
          <a:p>
            <a:pPr marL="0" indent="0">
              <a:buNone/>
            </a:pPr>
            <a:r>
              <a:rPr lang="en-US" dirty="0" smtClean="0"/>
              <a:t>While reading/reciting a poem, the children are encouraged to act out the story from a poem.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2951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TotalTime>
  <Words>447</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Categories of Drama</vt:lpstr>
      <vt:lpstr>Pantomime</vt:lpstr>
      <vt:lpstr>Drama Games</vt:lpstr>
      <vt:lpstr>Role Plays</vt:lpstr>
      <vt:lpstr>Masked Drama</vt:lpstr>
      <vt:lpstr>Puppet Plays</vt:lpstr>
      <vt:lpstr>Reader’s Theatre</vt:lpstr>
      <vt:lpstr>Radio Drama</vt:lpstr>
      <vt:lpstr>Performance Poetry</vt:lpstr>
      <vt:lpstr>Improvisation/Let’s Pretend</vt:lpstr>
    </vt:vector>
  </TitlesOfParts>
  <Company>Granite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2014-09-03T05:08:49Z</dcterms:created>
  <dcterms:modified xsi:type="dcterms:W3CDTF">2014-09-03T06:31:38Z</dcterms:modified>
</cp:coreProperties>
</file>