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71" r:id="rId4"/>
    <p:sldId id="257" r:id="rId5"/>
    <p:sldId id="258" r:id="rId6"/>
    <p:sldId id="259" r:id="rId7"/>
    <p:sldId id="261" r:id="rId8"/>
    <p:sldId id="262" r:id="rId9"/>
    <p:sldId id="263" r:id="rId10"/>
    <p:sldId id="273" r:id="rId11"/>
    <p:sldId id="265" r:id="rId12"/>
    <p:sldId id="266" r:id="rId13"/>
    <p:sldId id="272" r:id="rId14"/>
    <p:sldId id="267" r:id="rId15"/>
    <p:sldId id="270" r:id="rId16"/>
    <p:sldId id="269"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F649457-4151-4CE2-9E2C-AB675E69B2E7}" type="datetimeFigureOut">
              <a:rPr lang="en-US" smtClean="0"/>
              <a:t>9/2/2014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E37D9E6-835E-4B47-A61E-1F9BCD902A9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649457-4151-4CE2-9E2C-AB675E69B2E7}" type="datetimeFigureOut">
              <a:rPr lang="en-US" smtClean="0"/>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37D9E6-835E-4B47-A61E-1F9BCD902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649457-4151-4CE2-9E2C-AB675E69B2E7}" type="datetimeFigureOut">
              <a:rPr lang="en-US" smtClean="0"/>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37D9E6-835E-4B47-A61E-1F9BCD902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649457-4151-4CE2-9E2C-AB675E69B2E7}" type="datetimeFigureOut">
              <a:rPr lang="en-US" smtClean="0"/>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37D9E6-835E-4B47-A61E-1F9BCD902A9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F649457-4151-4CE2-9E2C-AB675E69B2E7}" type="datetimeFigureOut">
              <a:rPr lang="en-US" smtClean="0"/>
              <a:t>9/2/2014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E37D9E6-835E-4B47-A61E-1F9BCD902A9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649457-4151-4CE2-9E2C-AB675E69B2E7}" type="datetimeFigureOut">
              <a:rPr lang="en-US" smtClean="0"/>
              <a:t>9/2/2014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37D9E6-835E-4B47-A61E-1F9BCD902A9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F649457-4151-4CE2-9E2C-AB675E69B2E7}" type="datetimeFigureOut">
              <a:rPr lang="en-US" smtClean="0"/>
              <a:t>9/2/2014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E37D9E6-835E-4B47-A61E-1F9BCD902A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F649457-4151-4CE2-9E2C-AB675E69B2E7}" type="datetimeFigureOut">
              <a:rPr lang="en-US" smtClean="0"/>
              <a:t>9/2/2014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E37D9E6-835E-4B47-A61E-1F9BCD902A9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F649457-4151-4CE2-9E2C-AB675E69B2E7}" type="datetimeFigureOut">
              <a:rPr lang="en-US" smtClean="0"/>
              <a:t>9/2/2014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E37D9E6-835E-4B47-A61E-1F9BCD902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F649457-4151-4CE2-9E2C-AB675E69B2E7}" type="datetimeFigureOut">
              <a:rPr lang="en-US" smtClean="0"/>
              <a:t>9/2/2014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E37D9E6-835E-4B47-A61E-1F9BCD902A9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F649457-4151-4CE2-9E2C-AB675E69B2E7}" type="datetimeFigureOut">
              <a:rPr lang="en-US" smtClean="0"/>
              <a:t>9/2/2014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E37D9E6-835E-4B47-A61E-1F9BCD902A9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649457-4151-4CE2-9E2C-AB675E69B2E7}" type="datetimeFigureOut">
              <a:rPr lang="en-US" smtClean="0"/>
              <a:t>9/2/2014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E37D9E6-835E-4B47-A61E-1F9BCD902A9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Pantomime Lessons/Activities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Elk Run</a:t>
            </a:r>
          </a:p>
          <a:p>
            <a:r>
              <a:rPr lang="en-US" dirty="0" smtClean="0"/>
              <a:t>Wednesdays</a:t>
            </a:r>
          </a:p>
          <a:p>
            <a:r>
              <a:rPr lang="en-US" dirty="0" smtClean="0"/>
              <a:t>Quarter 1</a:t>
            </a:r>
            <a:endParaRPr lang="en-US" dirty="0"/>
          </a:p>
        </p:txBody>
      </p:sp>
    </p:spTree>
    <p:extLst>
      <p:ext uri="{BB962C8B-B14F-4D97-AF65-F5344CB8AC3E}">
        <p14:creationId xmlns:p14="http://schemas.microsoft.com/office/powerpoint/2010/main" val="1291200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I didn't mean to do it.</a:t>
            </a:r>
          </a:p>
          <a:p>
            <a:r>
              <a:rPr lang="en-US" dirty="0"/>
              <a:t>  </a:t>
            </a:r>
          </a:p>
          <a:p>
            <a:r>
              <a:rPr lang="en-US" dirty="0"/>
              <a:t>What did you say? </a:t>
            </a:r>
          </a:p>
          <a:p>
            <a:endParaRPr lang="en-US" dirty="0"/>
          </a:p>
          <a:p>
            <a:r>
              <a:rPr lang="en-US" dirty="0"/>
              <a:t>I don't know.</a:t>
            </a:r>
          </a:p>
          <a:p>
            <a:r>
              <a:rPr lang="en-US" dirty="0"/>
              <a:t> </a:t>
            </a:r>
          </a:p>
          <a:p>
            <a:r>
              <a:rPr lang="en-US" dirty="0"/>
              <a:t>Come here, quick! </a:t>
            </a:r>
          </a:p>
          <a:p>
            <a:endParaRPr lang="en-US" dirty="0"/>
          </a:p>
          <a:p>
            <a:r>
              <a:rPr lang="en-US" dirty="0"/>
              <a:t>Good job!</a:t>
            </a:r>
          </a:p>
          <a:p>
            <a:r>
              <a:rPr lang="en-US" dirty="0"/>
              <a:t> </a:t>
            </a:r>
          </a:p>
          <a:p>
            <a:r>
              <a:rPr lang="en-US" dirty="0"/>
              <a:t>Oh No! and so on-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47043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smtClean="0"/>
              <a:t>GROUP PANTOMIME INSTRUCTIONS</a:t>
            </a:r>
          </a:p>
          <a:p>
            <a:pPr marL="0" indent="0">
              <a:buNone/>
            </a:pPr>
            <a:endParaRPr lang="en-US" dirty="0" smtClean="0"/>
          </a:p>
          <a:p>
            <a:pPr marL="0" indent="0">
              <a:buNone/>
            </a:pPr>
            <a:r>
              <a:rPr lang="en-US" dirty="0" smtClean="0"/>
              <a:t>The actors (youth) work in groups of 4 - 6 and are instructed to pantomime a single general activity. </a:t>
            </a:r>
          </a:p>
          <a:p>
            <a:pPr marL="0" indent="0">
              <a:buNone/>
            </a:pPr>
            <a:r>
              <a:rPr lang="en-US" dirty="0" smtClean="0"/>
              <a:t>Examples: Playing different sports at school, performing with an orchestra, circus acts, hospital work, etc. </a:t>
            </a:r>
          </a:p>
          <a:p>
            <a:pPr marL="0" indent="0">
              <a:buNone/>
            </a:pPr>
            <a:r>
              <a:rPr lang="en-US" dirty="0" smtClean="0"/>
              <a:t>To communicate the idea of a GENERAL activity, each actor must pantomime a SPECIFIC one.  </a:t>
            </a:r>
          </a:p>
          <a:p>
            <a:pPr marL="0" indent="0">
              <a:buNone/>
            </a:pPr>
            <a:r>
              <a:rPr lang="en-US" dirty="0" smtClean="0"/>
              <a:t>For example: "Office work". </a:t>
            </a:r>
          </a:p>
          <a:p>
            <a:pPr marL="0" indent="0">
              <a:buNone/>
            </a:pPr>
            <a:r>
              <a:rPr lang="en-US" dirty="0" smtClean="0"/>
              <a:t>One actor mimes being a typist, another delivers the mail, another is a "boss" at a desk (perhaps on the phone), a client visits the office to see the boss, etc. </a:t>
            </a:r>
          </a:p>
          <a:p>
            <a:pPr marL="0" indent="0">
              <a:buNone/>
            </a:pPr>
            <a:r>
              <a:rPr lang="en-US" dirty="0" smtClean="0"/>
              <a:t>Make sure the actors understand they cannot SPEAK - only work with their bodies, facial expressions, etc. </a:t>
            </a:r>
          </a:p>
          <a:p>
            <a:pPr marL="0" indent="0">
              <a:buNone/>
            </a:pPr>
            <a:r>
              <a:rPr lang="en-US" dirty="0" smtClean="0"/>
              <a:t>Actors should brainstorm details and ideas before-hand. </a:t>
            </a:r>
          </a:p>
          <a:p>
            <a:pPr marL="0" indent="0">
              <a:buNone/>
            </a:pPr>
            <a:r>
              <a:rPr lang="en-US" dirty="0" smtClean="0"/>
              <a:t>The audience then guesses what is being portrayed. </a:t>
            </a:r>
          </a:p>
          <a:p>
            <a:pPr marL="0" indent="0">
              <a:buNone/>
            </a:pPr>
            <a:endParaRPr lang="en-US" dirty="0"/>
          </a:p>
        </p:txBody>
      </p:sp>
      <p:sp>
        <p:nvSpPr>
          <p:cNvPr id="2" name="Title 1"/>
          <p:cNvSpPr>
            <a:spLocks noGrp="1"/>
          </p:cNvSpPr>
          <p:nvPr>
            <p:ph type="title"/>
          </p:nvPr>
        </p:nvSpPr>
        <p:spPr/>
        <p:txBody>
          <a:bodyPr/>
          <a:lstStyle/>
          <a:p>
            <a:r>
              <a:rPr lang="en-US" dirty="0" smtClean="0"/>
              <a:t>Group Pantomime Instructions</a:t>
            </a:r>
            <a:endParaRPr lang="en-US" dirty="0"/>
          </a:p>
        </p:txBody>
      </p:sp>
    </p:spTree>
    <p:extLst>
      <p:ext uri="{BB962C8B-B14F-4D97-AF65-F5344CB8AC3E}">
        <p14:creationId xmlns:p14="http://schemas.microsoft.com/office/powerpoint/2010/main" val="2503858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endParaRPr lang="en-US" dirty="0" smtClean="0"/>
          </a:p>
          <a:p>
            <a:pPr marL="0" indent="0">
              <a:buNone/>
            </a:pPr>
            <a:r>
              <a:rPr lang="en-US" dirty="0" smtClean="0"/>
              <a:t>Group instructions are below this list</a:t>
            </a:r>
          </a:p>
          <a:p>
            <a:r>
              <a:rPr lang="en-US" dirty="0" smtClean="0"/>
              <a:t> Try to open a window to a fire escape.</a:t>
            </a:r>
          </a:p>
          <a:p>
            <a:endParaRPr lang="en-US" dirty="0" smtClean="0"/>
          </a:p>
          <a:p>
            <a:r>
              <a:rPr lang="en-US" dirty="0" smtClean="0"/>
              <a:t> Attempt to open a stuck door. </a:t>
            </a:r>
          </a:p>
          <a:p>
            <a:endParaRPr lang="en-US" dirty="0" smtClean="0"/>
          </a:p>
          <a:p>
            <a:r>
              <a:rPr lang="en-US" dirty="0" smtClean="0"/>
              <a:t> Opening a birthday present that they've always wanted. </a:t>
            </a:r>
          </a:p>
          <a:p>
            <a:endParaRPr lang="en-US" dirty="0" smtClean="0"/>
          </a:p>
          <a:p>
            <a:r>
              <a:rPr lang="en-US" dirty="0" smtClean="0"/>
              <a:t> Eating a bowl full of something really disgusting. </a:t>
            </a:r>
          </a:p>
          <a:p>
            <a:endParaRPr lang="en-US" dirty="0" smtClean="0"/>
          </a:p>
          <a:p>
            <a:r>
              <a:rPr lang="en-US" dirty="0" smtClean="0"/>
              <a:t> A monkey eating a banana. </a:t>
            </a:r>
          </a:p>
          <a:p>
            <a:endParaRPr lang="en-US" dirty="0" smtClean="0"/>
          </a:p>
          <a:p>
            <a:r>
              <a:rPr lang="en-US" dirty="0" smtClean="0"/>
              <a:t> </a:t>
            </a:r>
            <a:endParaRPr lang="en-US" dirty="0"/>
          </a:p>
        </p:txBody>
      </p:sp>
      <p:sp>
        <p:nvSpPr>
          <p:cNvPr id="2" name="Title 1"/>
          <p:cNvSpPr>
            <a:spLocks noGrp="1"/>
          </p:cNvSpPr>
          <p:nvPr>
            <p:ph type="title"/>
          </p:nvPr>
        </p:nvSpPr>
        <p:spPr/>
        <p:txBody>
          <a:bodyPr>
            <a:normAutofit fontScale="90000"/>
          </a:bodyPr>
          <a:lstStyle/>
          <a:p>
            <a:r>
              <a:rPr lang="en-US" dirty="0" smtClean="0"/>
              <a:t>INDIVIDUAL, PAIR AND GROUP PANTOMIME SUGGESTIONS - </a:t>
            </a:r>
            <a:br>
              <a:rPr lang="en-US" dirty="0" smtClean="0"/>
            </a:br>
            <a:endParaRPr lang="en-US" dirty="0"/>
          </a:p>
        </p:txBody>
      </p:sp>
    </p:spTree>
    <p:extLst>
      <p:ext uri="{BB962C8B-B14F-4D97-AF65-F5344CB8AC3E}">
        <p14:creationId xmlns:p14="http://schemas.microsoft.com/office/powerpoint/2010/main" val="1794284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Become a swan swimming gracefully on a still peaceful lake--next become a frog jumping in a pond. </a:t>
            </a:r>
          </a:p>
          <a:p>
            <a:endParaRPr lang="en-US" dirty="0" smtClean="0"/>
          </a:p>
          <a:p>
            <a:r>
              <a:rPr lang="en-US" dirty="0" smtClean="0"/>
              <a:t> Imitate the actions involved in everyday activities: mowing the lawn, making a bed, moving the trash can, sweeping the floor, digging the garden, etc. </a:t>
            </a:r>
          </a:p>
          <a:p>
            <a:endParaRPr lang="en-US" dirty="0" smtClean="0"/>
          </a:p>
          <a:p>
            <a:r>
              <a:rPr lang="en-US" dirty="0" smtClean="0"/>
              <a:t> Buying shoes, hats, food or a car. </a:t>
            </a:r>
          </a:p>
          <a:p>
            <a:endParaRPr lang="en-US" dirty="0" smtClean="0"/>
          </a:p>
          <a:p>
            <a:r>
              <a:rPr lang="en-US" dirty="0" smtClean="0"/>
              <a:t> Putting on a pair of shoes: ballerina-fireman, then acting out the character. </a:t>
            </a:r>
          </a:p>
          <a:p>
            <a:endParaRPr lang="en-US" dirty="0" smtClean="0"/>
          </a:p>
          <a:p>
            <a:r>
              <a:rPr lang="en-US" dirty="0" smtClean="0"/>
              <a:t> Making a telephone call. </a:t>
            </a:r>
          </a:p>
          <a:p>
            <a:endParaRPr lang="en-US" dirty="0" smtClean="0"/>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960083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Watching TV. </a:t>
            </a:r>
          </a:p>
          <a:p>
            <a:pPr marL="0" indent="0">
              <a:buNone/>
            </a:pPr>
            <a:endParaRPr lang="en-US" dirty="0" smtClean="0"/>
          </a:p>
          <a:p>
            <a:pPr marL="0" indent="0">
              <a:buNone/>
            </a:pPr>
            <a:r>
              <a:rPr lang="en-US" dirty="0" smtClean="0"/>
              <a:t> • Felling trees. </a:t>
            </a:r>
          </a:p>
          <a:p>
            <a:pPr marL="0" indent="0">
              <a:buNone/>
            </a:pPr>
            <a:endParaRPr lang="en-US" dirty="0" smtClean="0"/>
          </a:p>
          <a:p>
            <a:pPr marL="0" indent="0">
              <a:buNone/>
            </a:pPr>
            <a:r>
              <a:rPr lang="en-US" dirty="0" smtClean="0"/>
              <a:t> • Spending a day at the beach. Contrast a hot day with a cold or wet day. </a:t>
            </a:r>
          </a:p>
          <a:p>
            <a:pPr marL="0" indent="0">
              <a:buNone/>
            </a:pPr>
            <a:endParaRPr lang="en-US" dirty="0" smtClean="0"/>
          </a:p>
          <a:p>
            <a:pPr marL="0" indent="0">
              <a:buNone/>
            </a:pPr>
            <a:r>
              <a:rPr lang="en-US" dirty="0" smtClean="0"/>
              <a:t> • Spring cleaning. </a:t>
            </a:r>
          </a:p>
          <a:p>
            <a:pPr marL="0" indent="0">
              <a:buNone/>
            </a:pPr>
            <a:endParaRPr lang="en-US" dirty="0" smtClean="0"/>
          </a:p>
          <a:p>
            <a:pPr marL="0" indent="0">
              <a:buNone/>
            </a:pPr>
            <a:r>
              <a:rPr lang="en-US" dirty="0" smtClean="0"/>
              <a:t> • Going camping and setting up a camp (put up a tent, chop wood, build fire, etc.) This is a good group pantomime!</a:t>
            </a:r>
          </a:p>
          <a:p>
            <a:pPr marL="0" indent="0">
              <a:buNone/>
            </a:pPr>
            <a:endParaRPr lang="en-US" dirty="0" smtClean="0"/>
          </a:p>
          <a:p>
            <a:pPr marL="0" indent="0">
              <a:buNone/>
            </a:pPr>
            <a:r>
              <a:rPr lang="en-US" dirty="0" smtClean="0"/>
              <a:t> • Shipwreck. </a:t>
            </a:r>
          </a:p>
          <a:p>
            <a:pPr marL="0" indent="0">
              <a:buNone/>
            </a:pPr>
            <a:endParaRPr lang="en-US" dirty="0" smtClean="0"/>
          </a:p>
          <a:p>
            <a:pPr marL="0" indent="0">
              <a:buNone/>
            </a:pPr>
            <a:r>
              <a:rPr lang="en-US" dirty="0" smtClean="0"/>
              <a:t> • Family car ride (flat tire, something left at home). </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10439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r>
              <a:rPr lang="en-US" dirty="0" smtClean="0"/>
              <a:t> • Trip to the zoo. </a:t>
            </a:r>
          </a:p>
          <a:p>
            <a:pPr marL="0" indent="0">
              <a:buNone/>
            </a:pPr>
            <a:endParaRPr lang="en-US" dirty="0" smtClean="0"/>
          </a:p>
          <a:p>
            <a:pPr marL="0" indent="0">
              <a:buNone/>
            </a:pPr>
            <a:r>
              <a:rPr lang="en-US" dirty="0" smtClean="0"/>
              <a:t> • Going out into the snow. </a:t>
            </a:r>
          </a:p>
          <a:p>
            <a:pPr marL="0" indent="0">
              <a:buNone/>
            </a:pPr>
            <a:endParaRPr lang="en-US" dirty="0" smtClean="0"/>
          </a:p>
          <a:p>
            <a:pPr marL="0" indent="0">
              <a:buNone/>
            </a:pPr>
            <a:r>
              <a:rPr lang="en-US" dirty="0" smtClean="0"/>
              <a:t> • Having a picnic (maybe cows (or bees) arrive unexpectedly). </a:t>
            </a:r>
          </a:p>
          <a:p>
            <a:pPr marL="0" indent="0">
              <a:buNone/>
            </a:pPr>
            <a:endParaRPr lang="en-US" dirty="0" smtClean="0"/>
          </a:p>
          <a:p>
            <a:pPr marL="0" indent="0">
              <a:buNone/>
            </a:pPr>
            <a:r>
              <a:rPr lang="en-US" dirty="0" smtClean="0"/>
              <a:t> • Walking in the country (rainstorm). </a:t>
            </a:r>
          </a:p>
          <a:p>
            <a:pPr marL="0" indent="0">
              <a:buNone/>
            </a:pPr>
            <a:endParaRPr lang="en-US" dirty="0" smtClean="0"/>
          </a:p>
          <a:p>
            <a:pPr marL="0" indent="0">
              <a:buNone/>
            </a:pPr>
            <a:r>
              <a:rPr lang="en-US" dirty="0" smtClean="0"/>
              <a:t> • Going on a train journey (lose ticket). </a:t>
            </a:r>
          </a:p>
          <a:p>
            <a:pPr marL="0" indent="0">
              <a:buNone/>
            </a:pPr>
            <a:endParaRPr lang="en-US" dirty="0" smtClean="0"/>
          </a:p>
          <a:p>
            <a:pPr marL="0" indent="0">
              <a:buNone/>
            </a:pPr>
            <a:r>
              <a:rPr lang="en-US" dirty="0" smtClean="0"/>
              <a:t> • Flying a kite (tangled in a tree or lost). </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698351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Become a swan swimming gracefully on a still peaceful lake--next become a frog jumping in a pond. </a:t>
            </a:r>
          </a:p>
          <a:p>
            <a:endParaRPr lang="en-US" dirty="0" smtClean="0"/>
          </a:p>
          <a:p>
            <a:r>
              <a:rPr lang="en-US" dirty="0" smtClean="0"/>
              <a:t> Imitate the actions involved in everyday activities: mowing the lawn, making a bed, moving the trash can, sweeping the floor, digging the garden, etc. </a:t>
            </a:r>
          </a:p>
          <a:p>
            <a:endParaRPr lang="en-US" dirty="0" smtClean="0"/>
          </a:p>
          <a:p>
            <a:r>
              <a:rPr lang="en-US" dirty="0" smtClean="0"/>
              <a:t> Buying shoes, hats, food or a car. </a:t>
            </a:r>
          </a:p>
          <a:p>
            <a:endParaRPr lang="en-US" dirty="0" smtClean="0"/>
          </a:p>
          <a:p>
            <a:r>
              <a:rPr lang="en-US" dirty="0" smtClean="0"/>
              <a:t> Putting on a pair of shoes: ballerina-fireman, then acting out the character. </a:t>
            </a:r>
          </a:p>
          <a:p>
            <a:endParaRPr lang="en-US" dirty="0" smtClean="0"/>
          </a:p>
          <a:p>
            <a:r>
              <a:rPr lang="en-US" dirty="0" smtClean="0"/>
              <a:t> Making a telephone call. </a:t>
            </a:r>
          </a:p>
          <a:p>
            <a:endParaRPr lang="en-US" dirty="0" smtClean="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162737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A misunderstanding or quarrel. </a:t>
            </a:r>
          </a:p>
          <a:p>
            <a:pPr marL="0" indent="0">
              <a:buNone/>
            </a:pPr>
            <a:endParaRPr lang="en-US" dirty="0" smtClean="0"/>
          </a:p>
          <a:p>
            <a:pPr marL="0" indent="0">
              <a:buNone/>
            </a:pPr>
            <a:r>
              <a:rPr lang="en-US" dirty="0" smtClean="0"/>
              <a:t> • Interviewing a famous person. </a:t>
            </a:r>
          </a:p>
          <a:p>
            <a:pPr marL="0" indent="0">
              <a:buNone/>
            </a:pPr>
            <a:endParaRPr lang="en-US" dirty="0" smtClean="0"/>
          </a:p>
          <a:p>
            <a:pPr marL="0" indent="0">
              <a:buNone/>
            </a:pPr>
            <a:r>
              <a:rPr lang="en-US" dirty="0" smtClean="0"/>
              <a:t> • A deep sea diver meets trouble. </a:t>
            </a:r>
          </a:p>
          <a:p>
            <a:pPr marL="0" indent="0">
              <a:buNone/>
            </a:pPr>
            <a:endParaRPr lang="en-US" dirty="0" smtClean="0"/>
          </a:p>
          <a:p>
            <a:pPr marL="0" indent="0">
              <a:buNone/>
            </a:pPr>
            <a:r>
              <a:rPr lang="en-US" dirty="0" smtClean="0"/>
              <a:t> • Having a nightmare. </a:t>
            </a:r>
          </a:p>
          <a:p>
            <a:pPr marL="0" indent="0">
              <a:buNone/>
            </a:pPr>
            <a:endParaRPr lang="en-US" dirty="0" smtClean="0"/>
          </a:p>
          <a:p>
            <a:pPr marL="0" indent="0">
              <a:buNone/>
            </a:pPr>
            <a:r>
              <a:rPr lang="en-US" dirty="0" smtClean="0"/>
              <a:t> • Turning into robots. </a:t>
            </a:r>
          </a:p>
          <a:p>
            <a:pPr marL="0" indent="0">
              <a:buNone/>
            </a:pPr>
            <a:endParaRPr lang="en-US" dirty="0" smtClean="0"/>
          </a:p>
          <a:p>
            <a:pPr marL="0" indent="0">
              <a:buNone/>
            </a:pPr>
            <a:r>
              <a:rPr lang="en-US" dirty="0" smtClean="0"/>
              <a:t> • Share the Work! Pairs of children working at something-with an imaginary object between them. (Spreading a sheet; pulling taffy, etc.) </a:t>
            </a:r>
          </a:p>
          <a:p>
            <a:pPr marL="0" indent="0">
              <a:buNone/>
            </a:pPr>
            <a:endParaRPr lang="en-US" dirty="0" smtClean="0"/>
          </a:p>
          <a:p>
            <a:pPr marL="0" indent="0">
              <a:buNone/>
            </a:pPr>
            <a:r>
              <a:rPr lang="en-US" dirty="0" smtClean="0"/>
              <a:t> • Become an elephant in a circus. Show how enormous and heavy you are by walking around. Now climb onto your stool and raise you trunk. </a:t>
            </a:r>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994245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dirty="0" smtClean="0"/>
              <a:t>MIMING TIPS!</a:t>
            </a:r>
          </a:p>
          <a:p>
            <a:pPr marL="0" indent="0">
              <a:buNone/>
            </a:pPr>
            <a:endParaRPr lang="en-US" dirty="0" smtClean="0"/>
          </a:p>
          <a:p>
            <a:pPr marL="0" indent="0">
              <a:buNone/>
            </a:pPr>
            <a:r>
              <a:rPr lang="en-US" dirty="0" smtClean="0"/>
              <a:t> 1. As a teaching tool--Can you show a Video or DVD of Pantomime greats such as Red Skelton, Vaudeville Stars, or Mr. Bean? (The 2007 movie- Mr. Bean’s Holiday) </a:t>
            </a:r>
          </a:p>
          <a:p>
            <a:pPr marL="0" indent="0">
              <a:buNone/>
            </a:pPr>
            <a:endParaRPr lang="en-US" dirty="0" smtClean="0"/>
          </a:p>
          <a:p>
            <a:pPr marL="0" indent="0">
              <a:buNone/>
            </a:pPr>
            <a:r>
              <a:rPr lang="en-US" dirty="0" smtClean="0"/>
              <a:t>2. When working with “pretend objects” give it “space.” Even the smallest objects have space.</a:t>
            </a:r>
          </a:p>
          <a:p>
            <a:pPr marL="0" indent="0">
              <a:buNone/>
            </a:pPr>
            <a:endParaRPr lang="en-US" dirty="0" smtClean="0"/>
          </a:p>
          <a:p>
            <a:pPr marL="0" indent="0">
              <a:buNone/>
            </a:pPr>
            <a:r>
              <a:rPr lang="en-US" dirty="0" smtClean="0"/>
              <a:t>3. Believable actions: have one student come forward and demonstrate brushing teeth. Most likely, the student will brush their cheek or down their throat. Show that for it to be believable, it must be pantomimed the way they really do it. Youth need to practice and observe themselves and the way they do things. Tell them to be conscious of all their actions.</a:t>
            </a:r>
          </a:p>
          <a:p>
            <a:pPr marL="0" indent="0">
              <a:buNone/>
            </a:pPr>
            <a:endParaRPr lang="en-US" dirty="0" smtClean="0"/>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Miming Tips!</a:t>
            </a:r>
            <a:endParaRPr lang="en-US" dirty="0"/>
          </a:p>
        </p:txBody>
      </p:sp>
    </p:spTree>
    <p:extLst>
      <p:ext uri="{BB962C8B-B14F-4D97-AF65-F5344CB8AC3E}">
        <p14:creationId xmlns:p14="http://schemas.microsoft.com/office/powerpoint/2010/main" val="295463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smtClean="0"/>
              <a:t>4. Tell group that when we do a pantomime you need to face the audience. To show an example, set up a kitchen with chairs or blocks. Demonstrate that some things are in front and some in back. Demonstrate how easy it is to turn your back on the audience. Now rearrange the kitchen so your face can be seen by the audience no matter what appliance or counter you are working at.</a:t>
            </a:r>
          </a:p>
          <a:p>
            <a:pPr marL="0" indent="0">
              <a:buNone/>
            </a:pPr>
            <a:endParaRPr lang="en-US" dirty="0" smtClean="0"/>
          </a:p>
          <a:p>
            <a:pPr marL="0" indent="0">
              <a:buNone/>
            </a:pPr>
            <a:r>
              <a:rPr lang="en-US" dirty="0" smtClean="0"/>
              <a:t>5. Start out simple: Perform a pantomime of doing a household chore (making a cake or doing dishes, etc.) Give it 1 or 2 minutes and no story. Starting out with the familiar is good.</a:t>
            </a:r>
          </a:p>
          <a:p>
            <a:pPr marL="0" indent="0">
              <a:buNone/>
            </a:pPr>
            <a:endParaRPr lang="en-US" dirty="0"/>
          </a:p>
        </p:txBody>
      </p:sp>
      <p:sp>
        <p:nvSpPr>
          <p:cNvPr id="2" name="Title 1"/>
          <p:cNvSpPr>
            <a:spLocks noGrp="1"/>
          </p:cNvSpPr>
          <p:nvPr>
            <p:ph type="title"/>
          </p:nvPr>
        </p:nvSpPr>
        <p:spPr/>
        <p:txBody>
          <a:bodyPr/>
          <a:lstStyle/>
          <a:p>
            <a:r>
              <a:rPr lang="en-US" dirty="0" smtClean="0"/>
              <a:t>Miming Tips!</a:t>
            </a:r>
            <a:endParaRPr lang="en-US" dirty="0"/>
          </a:p>
        </p:txBody>
      </p:sp>
    </p:spTree>
    <p:extLst>
      <p:ext uri="{BB962C8B-B14F-4D97-AF65-F5344CB8AC3E}">
        <p14:creationId xmlns:p14="http://schemas.microsoft.com/office/powerpoint/2010/main" val="444531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dirty="0" smtClean="0"/>
              <a:t>PANTOMIME GAMES</a:t>
            </a:r>
          </a:p>
          <a:p>
            <a:pPr marL="0" indent="0">
              <a:buNone/>
            </a:pPr>
            <a:endParaRPr lang="en-US" dirty="0" smtClean="0"/>
          </a:p>
          <a:p>
            <a:pPr marL="0" indent="0">
              <a:buNone/>
            </a:pPr>
            <a:r>
              <a:rPr lang="en-US" dirty="0" smtClean="0"/>
              <a:t>MIRROR EXERCISE </a:t>
            </a:r>
          </a:p>
          <a:p>
            <a:pPr marL="0" indent="0">
              <a:buNone/>
            </a:pPr>
            <a:r>
              <a:rPr lang="en-US" dirty="0" smtClean="0"/>
              <a:t>Everyone should remember the old "I Love Lucy" series; a favorite of most  is the episode when Lucy meets Harpo Marx. In one scene, Lucy has dressed exactly like Harpo; as the latter crosses a room, Lucy crosses it the same way. Harpo looks at his "reflection" and proceeds to “mirror” these crazy movements with arms, hands, legs, etc. Lucy matches him, move for move. A very funny scene - and exceptionally well done. This is exactly the same premise for "The Mirror Exercise". </a:t>
            </a:r>
          </a:p>
          <a:p>
            <a:pPr marL="0" indent="0">
              <a:buNone/>
            </a:pPr>
            <a:endParaRPr lang="en-US" dirty="0" smtClean="0"/>
          </a:p>
          <a:p>
            <a:pPr marL="0" indent="0">
              <a:buNone/>
            </a:pPr>
            <a:r>
              <a:rPr lang="en-US" dirty="0" smtClean="0"/>
              <a:t>There are two players. "A" is the follower (mirror) and "B" starts all the action. "A" reflects all B's movements and facial expressions. </a:t>
            </a:r>
          </a:p>
          <a:p>
            <a:pPr marL="0" indent="0">
              <a:buNone/>
            </a:pPr>
            <a:r>
              <a:rPr lang="en-US" dirty="0" smtClean="0"/>
              <a:t>Simple activities for "B" to initiate are washing his/her face, getting dressed, brushing teeth - etc. </a:t>
            </a:r>
          </a:p>
          <a:p>
            <a:pPr marL="0" indent="0">
              <a:buNone/>
            </a:pPr>
            <a:r>
              <a:rPr lang="en-US" dirty="0" smtClean="0"/>
              <a:t>This exercise promotes inventiveness, clowning, and timing - the children should be encouraged to be as specific as they can with each movement. When "B" is </a:t>
            </a:r>
            <a:r>
              <a:rPr lang="en-US" dirty="0" err="1" smtClean="0"/>
              <a:t>finsihed</a:t>
            </a:r>
            <a:r>
              <a:rPr lang="en-US" dirty="0" smtClean="0"/>
              <a:t>, it is "A's" turn.</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Mirror Exercise</a:t>
            </a:r>
            <a:endParaRPr lang="en-US" dirty="0"/>
          </a:p>
        </p:txBody>
      </p:sp>
    </p:spTree>
    <p:extLst>
      <p:ext uri="{BB962C8B-B14F-4D97-AF65-F5344CB8AC3E}">
        <p14:creationId xmlns:p14="http://schemas.microsoft.com/office/powerpoint/2010/main" val="4092909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dirty="0" smtClean="0"/>
              <a:t>PASSING THE FACE</a:t>
            </a:r>
          </a:p>
          <a:p>
            <a:pPr marL="0" indent="0">
              <a:buNone/>
            </a:pPr>
            <a:r>
              <a:rPr lang="en-US" dirty="0" smtClean="0"/>
              <a:t>Apart from a drama activity, this can also be used by actors just prior to a performance, in the green room. It enables the participants to overcome their fears, and become more relaxed and at ease with themselves. </a:t>
            </a:r>
          </a:p>
          <a:p>
            <a:pPr marL="0" indent="0">
              <a:buNone/>
            </a:pPr>
            <a:endParaRPr lang="en-US" dirty="0" smtClean="0"/>
          </a:p>
          <a:p>
            <a:pPr marL="0" indent="0">
              <a:buNone/>
            </a:pPr>
            <a:r>
              <a:rPr lang="en-US" dirty="0" smtClean="0"/>
              <a:t>The whole group should stand in a circle, holding hands. </a:t>
            </a:r>
          </a:p>
          <a:p>
            <a:pPr marL="0" indent="0">
              <a:buNone/>
            </a:pPr>
            <a:r>
              <a:rPr lang="en-US" dirty="0" smtClean="0"/>
              <a:t>One person in the circle begins by turning to the person on his/her right and making a face – it could be an emotional face or a funny face. </a:t>
            </a:r>
          </a:p>
          <a:p>
            <a:pPr marL="0" indent="0">
              <a:buNone/>
            </a:pPr>
            <a:r>
              <a:rPr lang="en-US" dirty="0" smtClean="0"/>
              <a:t>The next person then makes another face and passes it to the person next to him/her, and so on. </a:t>
            </a:r>
          </a:p>
          <a:p>
            <a:pPr marL="0" indent="0">
              <a:buNone/>
            </a:pPr>
            <a:r>
              <a:rPr lang="en-US" dirty="0" smtClean="0"/>
              <a:t>The expressions should not be copied, but variations of a theme to be explored-- such as each one thinking of a different emotional or funny face. </a:t>
            </a:r>
          </a:p>
          <a:p>
            <a:pPr marL="0" indent="0">
              <a:buNone/>
            </a:pPr>
            <a:endParaRPr lang="en-US" dirty="0"/>
          </a:p>
        </p:txBody>
      </p:sp>
      <p:sp>
        <p:nvSpPr>
          <p:cNvPr id="2" name="Title 1"/>
          <p:cNvSpPr>
            <a:spLocks noGrp="1"/>
          </p:cNvSpPr>
          <p:nvPr>
            <p:ph type="title"/>
          </p:nvPr>
        </p:nvSpPr>
        <p:spPr/>
        <p:txBody>
          <a:bodyPr/>
          <a:lstStyle/>
          <a:p>
            <a:r>
              <a:rPr lang="en-US" dirty="0" smtClean="0"/>
              <a:t>Passing the Face</a:t>
            </a:r>
            <a:endParaRPr lang="en-US" dirty="0"/>
          </a:p>
        </p:txBody>
      </p:sp>
    </p:spTree>
    <p:extLst>
      <p:ext uri="{BB962C8B-B14F-4D97-AF65-F5344CB8AC3E}">
        <p14:creationId xmlns:p14="http://schemas.microsoft.com/office/powerpoint/2010/main" val="2537305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dirty="0" smtClean="0"/>
              <a:t>FOLLOW THE LEADER</a:t>
            </a:r>
          </a:p>
          <a:p>
            <a:pPr marL="0" indent="0">
              <a:buNone/>
            </a:pPr>
            <a:endParaRPr lang="en-US" dirty="0" smtClean="0"/>
          </a:p>
          <a:p>
            <a:pPr marL="0" indent="0">
              <a:buNone/>
            </a:pPr>
            <a:r>
              <a:rPr lang="en-US" dirty="0" smtClean="0"/>
              <a:t>All players except one are in a circle; one player in the middle. The middle player closes his/her eyes -- and the rest of the group quietly chooses a leader. </a:t>
            </a:r>
          </a:p>
          <a:p>
            <a:pPr marL="0" indent="0">
              <a:buNone/>
            </a:pPr>
            <a:r>
              <a:rPr lang="en-US" dirty="0" smtClean="0"/>
              <a:t>The middle player opens their eyes and tries to guess the leader by actions. </a:t>
            </a:r>
          </a:p>
          <a:p>
            <a:pPr marL="0" indent="0">
              <a:buNone/>
            </a:pPr>
            <a:r>
              <a:rPr lang="en-US" dirty="0" smtClean="0"/>
              <a:t>The entire group follows the leader, in everything he/she does. </a:t>
            </a:r>
          </a:p>
          <a:p>
            <a:pPr marL="0" indent="0">
              <a:buNone/>
            </a:pPr>
            <a:r>
              <a:rPr lang="en-US" dirty="0" smtClean="0"/>
              <a:t>As soon as the middle player discovers who the leader is --the game is over. </a:t>
            </a:r>
          </a:p>
          <a:p>
            <a:pPr marL="0" indent="0">
              <a:buNone/>
            </a:pPr>
            <a:r>
              <a:rPr lang="en-US" dirty="0" smtClean="0"/>
              <a:t>Participants should be encouraged to be as specific as they can with each movement  This only works if movements are clear, not too fast, and if the group `follows the leader` as fast and as precisely as possible. </a:t>
            </a:r>
          </a:p>
          <a:p>
            <a:pPr marL="0" indent="0">
              <a:buNone/>
            </a:pPr>
            <a:endParaRPr lang="en-US" dirty="0"/>
          </a:p>
        </p:txBody>
      </p:sp>
      <p:sp>
        <p:nvSpPr>
          <p:cNvPr id="2" name="Title 1"/>
          <p:cNvSpPr>
            <a:spLocks noGrp="1"/>
          </p:cNvSpPr>
          <p:nvPr>
            <p:ph type="title"/>
          </p:nvPr>
        </p:nvSpPr>
        <p:spPr/>
        <p:txBody>
          <a:bodyPr/>
          <a:lstStyle/>
          <a:p>
            <a:r>
              <a:rPr lang="en-US" dirty="0" smtClean="0"/>
              <a:t>Follow the Leader</a:t>
            </a:r>
            <a:endParaRPr lang="en-US" dirty="0"/>
          </a:p>
        </p:txBody>
      </p:sp>
    </p:spTree>
    <p:extLst>
      <p:ext uri="{BB962C8B-B14F-4D97-AF65-F5344CB8AC3E}">
        <p14:creationId xmlns:p14="http://schemas.microsoft.com/office/powerpoint/2010/main" val="416794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smtClean="0"/>
              <a:t>PANTOMIME TUG OF WAR</a:t>
            </a:r>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t>Divide the group into 2 groups and have them mime a Tug-o-war fight.  See that the “mimed rope” does not stretch or shrink and Remember Chivalry---somebody wins and one group graciously looses.  </a:t>
            </a:r>
          </a:p>
          <a:p>
            <a:pPr marL="0" indent="0">
              <a:buNone/>
            </a:pPr>
            <a:endParaRPr lang="en-US" dirty="0" smtClean="0"/>
          </a:p>
          <a:p>
            <a:pPr marL="0" indent="0">
              <a:buNone/>
            </a:pPr>
            <a:endParaRPr lang="en-US" dirty="0" smtClean="0"/>
          </a:p>
          <a:p>
            <a:pPr marL="0" indent="0">
              <a:buNone/>
            </a:pPr>
            <a:r>
              <a:rPr lang="en-US" dirty="0" smtClean="0"/>
              <a:t>Variation: Do 2 per 2. Played in pairs. One player holds his/her hand open with fingers upward--about 2-3 inches from their partner’s face. The leader then starts moving their hand about slowly, while the partner attempts to keep their face at exactly the same distance from the hand. Without touching, it should seem as if the hand is pulling or pushing the face about. Switch sides and partners after a minute or two. Variation: Use both hands. </a:t>
            </a:r>
          </a:p>
          <a:p>
            <a:pPr marL="0" indent="0">
              <a:buNone/>
            </a:pPr>
            <a:endParaRPr lang="en-US" dirty="0"/>
          </a:p>
        </p:txBody>
      </p:sp>
      <p:sp>
        <p:nvSpPr>
          <p:cNvPr id="2" name="Title 1"/>
          <p:cNvSpPr>
            <a:spLocks noGrp="1"/>
          </p:cNvSpPr>
          <p:nvPr>
            <p:ph type="title"/>
          </p:nvPr>
        </p:nvSpPr>
        <p:spPr/>
        <p:txBody>
          <a:bodyPr/>
          <a:lstStyle/>
          <a:p>
            <a:r>
              <a:rPr lang="en-US" dirty="0" smtClean="0"/>
              <a:t>Pantomime Tug of War</a:t>
            </a:r>
            <a:endParaRPr lang="en-US" dirty="0"/>
          </a:p>
        </p:txBody>
      </p:sp>
    </p:spTree>
    <p:extLst>
      <p:ext uri="{BB962C8B-B14F-4D97-AF65-F5344CB8AC3E}">
        <p14:creationId xmlns:p14="http://schemas.microsoft.com/office/powerpoint/2010/main" val="4105403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THE PASSING GAME </a:t>
            </a:r>
          </a:p>
          <a:p>
            <a:pPr marL="0" indent="0">
              <a:buNone/>
            </a:pPr>
            <a:r>
              <a:rPr lang="en-US" dirty="0" smtClean="0"/>
              <a:t>The leader suggests an IMAGINARY object to be passed around in a circle. This object to passed around can be a pea, a huge balloon, or a sack of potatoes...etc. </a:t>
            </a:r>
          </a:p>
          <a:p>
            <a:pPr marL="0" indent="0">
              <a:buNone/>
            </a:pPr>
            <a:r>
              <a:rPr lang="en-US" dirty="0" smtClean="0"/>
              <a:t>The object is passed around from person to person and the idea is to try to keep it from falling and to indicate its size and weight by the action. (No talking)</a:t>
            </a:r>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The Passing Game</a:t>
            </a:r>
            <a:endParaRPr lang="en-US" dirty="0"/>
          </a:p>
        </p:txBody>
      </p:sp>
    </p:spTree>
    <p:extLst>
      <p:ext uri="{BB962C8B-B14F-4D97-AF65-F5344CB8AC3E}">
        <p14:creationId xmlns:p14="http://schemas.microsoft.com/office/powerpoint/2010/main" val="20802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smtClean="0"/>
              <a:t>BODY TALK GAME </a:t>
            </a:r>
          </a:p>
          <a:p>
            <a:pPr marL="0" indent="0">
              <a:buNone/>
            </a:pPr>
            <a:endParaRPr lang="en-US" dirty="0" smtClean="0"/>
          </a:p>
          <a:p>
            <a:pPr marL="0" indent="0">
              <a:buNone/>
            </a:pPr>
            <a:r>
              <a:rPr lang="en-US" dirty="0" smtClean="0"/>
              <a:t>With bodies and expression (no words) have children take turns acting out the below commands. One at a time, each takes a piece of paper from a container. As youth pantomime it, the group or Team guesses the action. </a:t>
            </a:r>
          </a:p>
          <a:p>
            <a:pPr marL="0" indent="0">
              <a:buNone/>
            </a:pPr>
            <a:endParaRPr lang="en-US" dirty="0" smtClean="0"/>
          </a:p>
          <a:p>
            <a:pPr marL="0" indent="0">
              <a:buNone/>
            </a:pPr>
            <a:endParaRPr lang="en-US" dirty="0" smtClean="0"/>
          </a:p>
          <a:p>
            <a:pPr marL="0" indent="0">
              <a:buNone/>
            </a:pPr>
            <a:r>
              <a:rPr lang="en-US" dirty="0" smtClean="0"/>
              <a:t>Hooray!</a:t>
            </a:r>
          </a:p>
          <a:p>
            <a:pPr marL="0" indent="0">
              <a:buNone/>
            </a:pPr>
            <a:r>
              <a:rPr lang="en-US" dirty="0" smtClean="0"/>
              <a:t> </a:t>
            </a:r>
          </a:p>
          <a:p>
            <a:pPr marL="0" indent="0">
              <a:buNone/>
            </a:pPr>
            <a:r>
              <a:rPr lang="en-US" dirty="0" smtClean="0"/>
              <a:t>I'm sorry.</a:t>
            </a:r>
          </a:p>
          <a:p>
            <a:pPr marL="0" indent="0">
              <a:buNone/>
            </a:pPr>
            <a:r>
              <a:rPr lang="en-US" dirty="0" smtClean="0"/>
              <a:t> </a:t>
            </a:r>
          </a:p>
          <a:p>
            <a:pPr marL="0" indent="0">
              <a:buNone/>
            </a:pPr>
            <a:r>
              <a:rPr lang="en-US" dirty="0" smtClean="0"/>
              <a:t>I didn't do it!</a:t>
            </a:r>
          </a:p>
          <a:p>
            <a:pPr marL="0" indent="0">
              <a:buNone/>
            </a:pPr>
            <a:r>
              <a:rPr lang="en-US" dirty="0" smtClean="0"/>
              <a:t> </a:t>
            </a:r>
          </a:p>
          <a:p>
            <a:pPr marL="0" indent="0">
              <a:buNone/>
            </a:pPr>
            <a:r>
              <a:rPr lang="en-US" dirty="0" smtClean="0"/>
              <a:t>Shame on you.</a:t>
            </a:r>
          </a:p>
          <a:p>
            <a:pPr marL="0" indent="0">
              <a:buNone/>
            </a:pPr>
            <a:r>
              <a:rPr lang="en-US" dirty="0" smtClean="0"/>
              <a:t> </a:t>
            </a:r>
          </a:p>
          <a:p>
            <a:pPr marL="0" indent="0">
              <a:buNone/>
            </a:pPr>
            <a:endParaRPr lang="en-US" dirty="0" smtClean="0"/>
          </a:p>
          <a:p>
            <a:pPr marL="0" indent="0">
              <a:buNone/>
            </a:pPr>
            <a:endParaRPr lang="en-US" dirty="0"/>
          </a:p>
        </p:txBody>
      </p:sp>
      <p:sp>
        <p:nvSpPr>
          <p:cNvPr id="2" name="Title 1"/>
          <p:cNvSpPr>
            <a:spLocks noGrp="1"/>
          </p:cNvSpPr>
          <p:nvPr>
            <p:ph type="title"/>
          </p:nvPr>
        </p:nvSpPr>
        <p:spPr/>
        <p:txBody>
          <a:bodyPr/>
          <a:lstStyle/>
          <a:p>
            <a:r>
              <a:rPr lang="en-US" dirty="0" smtClean="0"/>
              <a:t>Body Talk Game</a:t>
            </a:r>
            <a:endParaRPr lang="en-US" dirty="0"/>
          </a:p>
        </p:txBody>
      </p:sp>
    </p:spTree>
    <p:extLst>
      <p:ext uri="{BB962C8B-B14F-4D97-AF65-F5344CB8AC3E}">
        <p14:creationId xmlns:p14="http://schemas.microsoft.com/office/powerpoint/2010/main" val="9059643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78</TotalTime>
  <Words>1675</Words>
  <Application>Microsoft Office PowerPoint</Application>
  <PresentationFormat>On-screen Show (4:3)</PresentationFormat>
  <Paragraphs>164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Pantomime Lessons/Activities</vt:lpstr>
      <vt:lpstr>Miming Tips!</vt:lpstr>
      <vt:lpstr>Miming Tips!</vt:lpstr>
      <vt:lpstr>Mirror Exercise</vt:lpstr>
      <vt:lpstr>Passing the Face</vt:lpstr>
      <vt:lpstr>Follow the Leader</vt:lpstr>
      <vt:lpstr>Pantomime Tug of War</vt:lpstr>
      <vt:lpstr>The Passing Game</vt:lpstr>
      <vt:lpstr>Body Talk Game</vt:lpstr>
      <vt:lpstr>PowerPoint Presentation</vt:lpstr>
      <vt:lpstr>Group Pantomime Instructions</vt:lpstr>
      <vt:lpstr>INDIVIDUAL, PAIR AND GROUP PANTOMIME SUGGESTIONS -  </vt:lpstr>
      <vt:lpstr>PowerPoint Presentation</vt:lpstr>
      <vt:lpstr>PowerPoint Presentation</vt:lpstr>
      <vt:lpstr>PowerPoint Presentation</vt:lpstr>
      <vt:lpstr>PowerPoint Presentation</vt:lpstr>
      <vt:lpstr>PowerPoint Presentation</vt:lpstr>
    </vt:vector>
  </TitlesOfParts>
  <Company>Granite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cp:revision>
  <dcterms:created xsi:type="dcterms:W3CDTF">2014-09-03T05:12:45Z</dcterms:created>
  <dcterms:modified xsi:type="dcterms:W3CDTF">2014-09-03T06:31:00Z</dcterms:modified>
</cp:coreProperties>
</file>